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44" autoAdjust="0"/>
    <p:restoredTop sz="94660"/>
  </p:normalViewPr>
  <p:slideViewPr>
    <p:cSldViewPr snapToGrid="0">
      <p:cViewPr varScale="1">
        <p:scale>
          <a:sx n="73" d="100"/>
          <a:sy n="73" d="100"/>
        </p:scale>
        <p:origin x="5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Liquid propulsion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4287645"/>
            <a:ext cx="8767860" cy="1388165"/>
          </a:xfrm>
        </p:spPr>
        <p:txBody>
          <a:bodyPr/>
          <a:lstStyle/>
          <a:p>
            <a:r>
              <a:rPr lang="en-US" sz="2800" dirty="0" smtClean="0"/>
              <a:t>Week</a:t>
            </a:r>
            <a:r>
              <a:rPr lang="en-US" dirty="0" smtClean="0"/>
              <a:t> 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731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Presentation Layout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Achievements made</a:t>
            </a:r>
          </a:p>
          <a:p>
            <a:pPr lvl="1"/>
            <a:r>
              <a:rPr lang="en-US" dirty="0" smtClean="0"/>
              <a:t>Improved PID design</a:t>
            </a:r>
          </a:p>
          <a:p>
            <a:pPr lvl="1"/>
            <a:r>
              <a:rPr lang="en-US" dirty="0" smtClean="0"/>
              <a:t>Purchased fuel tank</a:t>
            </a:r>
          </a:p>
          <a:p>
            <a:pPr lvl="1"/>
            <a:r>
              <a:rPr lang="en-US" dirty="0" smtClean="0"/>
              <a:t>Purchased proper bolts</a:t>
            </a:r>
          </a:p>
          <a:p>
            <a:pPr lvl="1"/>
            <a:r>
              <a:rPr lang="en-US" dirty="0" smtClean="0"/>
              <a:t>Display sensor values on UI</a:t>
            </a:r>
          </a:p>
          <a:p>
            <a:r>
              <a:rPr lang="en-US" b="1" dirty="0" smtClean="0"/>
              <a:t>Work in progress</a:t>
            </a:r>
          </a:p>
          <a:p>
            <a:pPr lvl="1"/>
            <a:r>
              <a:rPr lang="en-US" dirty="0" smtClean="0"/>
              <a:t>Modify fuel tank</a:t>
            </a:r>
          </a:p>
          <a:p>
            <a:pPr lvl="1"/>
            <a:r>
              <a:rPr lang="en-US" dirty="0" smtClean="0"/>
              <a:t>Acquire components</a:t>
            </a:r>
          </a:p>
          <a:p>
            <a:pPr lvl="1"/>
            <a:r>
              <a:rPr lang="en-US" dirty="0" smtClean="0"/>
              <a:t>Finish code and compilation</a:t>
            </a:r>
          </a:p>
          <a:p>
            <a:pPr lvl="1"/>
            <a:r>
              <a:rPr lang="en-US" dirty="0" smtClean="0"/>
              <a:t>Implementing circuit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938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Previous </a:t>
            </a:r>
            <a:r>
              <a:rPr lang="en-US" dirty="0"/>
              <a:t>PID Design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80606"/>
            <a:ext cx="9738360" cy="5042263"/>
          </a:xfrm>
        </p:spPr>
      </p:pic>
    </p:spTree>
    <p:extLst>
      <p:ext uri="{BB962C8B-B14F-4D97-AF65-F5344CB8AC3E}">
        <p14:creationId xmlns:p14="http://schemas.microsoft.com/office/powerpoint/2010/main" val="1428863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Improved PID Design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80607"/>
            <a:ext cx="9875519" cy="5042262"/>
          </a:xfrm>
        </p:spPr>
      </p:pic>
    </p:spTree>
    <p:extLst>
      <p:ext uri="{BB962C8B-B14F-4D97-AF65-F5344CB8AC3E}">
        <p14:creationId xmlns:p14="http://schemas.microsoft.com/office/powerpoint/2010/main" val="857824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improved PID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 Simpler design (5 components eliminated between CV6 and FM6)</a:t>
            </a:r>
          </a:p>
          <a:p>
            <a:r>
              <a:rPr lang="en-US" dirty="0" smtClean="0"/>
              <a:t>2. Quicker and robust setup</a:t>
            </a:r>
          </a:p>
          <a:p>
            <a:r>
              <a:rPr lang="en-US" dirty="0" smtClean="0"/>
              <a:t>3. Less costly</a:t>
            </a:r>
          </a:p>
          <a:p>
            <a:r>
              <a:rPr lang="en-US" dirty="0" smtClean="0"/>
              <a:t>4. Closer representation of final firing test</a:t>
            </a:r>
          </a:p>
        </p:txBody>
      </p:sp>
    </p:spTree>
    <p:extLst>
      <p:ext uri="{BB962C8B-B14F-4D97-AF65-F5344CB8AC3E}">
        <p14:creationId xmlns:p14="http://schemas.microsoft.com/office/powerpoint/2010/main" val="3644954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966652"/>
            <a:ext cx="3931920" cy="666206"/>
          </a:xfrm>
        </p:spPr>
        <p:txBody>
          <a:bodyPr/>
          <a:lstStyle/>
          <a:p>
            <a:r>
              <a:rPr lang="en-US" sz="4400" u="sng" dirty="0" smtClean="0"/>
              <a:t>2. Fuel Tank</a:t>
            </a:r>
            <a:endParaRPr lang="en-US" sz="4400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63" b="27863"/>
          <a:stretch>
            <a:fillRect/>
          </a:stretch>
        </p:blipFill>
        <p:spPr>
          <a:xfrm>
            <a:off x="5413248" y="1632857"/>
            <a:ext cx="5154603" cy="4237590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143000" y="1632857"/>
            <a:ext cx="3931920" cy="4082143"/>
          </a:xfrm>
        </p:spPr>
        <p:txBody>
          <a:bodyPr/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/>
              <a:t>304 Stainless steel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/>
              <a:t>30L fuel tank (as high as 8 tests)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/>
              <a:t>We are to modify it with fittings (welding) to serve as our fuel tank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222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925354"/>
            <a:ext cx="9961063" cy="720566"/>
          </a:xfrm>
        </p:spPr>
        <p:txBody>
          <a:bodyPr/>
          <a:lstStyle/>
          <a:p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u="sng" dirty="0" smtClean="0"/>
              <a:t>. Display sensor values on UI</a:t>
            </a:r>
            <a:endParaRPr lang="en-US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15" t="25399" r="2001" b="19980"/>
          <a:stretch/>
        </p:blipFill>
        <p:spPr>
          <a:xfrm>
            <a:off x="5471836" y="1964161"/>
            <a:ext cx="5632227" cy="3509177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143000" y="1964161"/>
            <a:ext cx="3931920" cy="388799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/>
              <a:t>Our sensor data shall primarily be the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/>
              <a:t>This UI shall help get quick visual readings on the actual setup.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186928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Work in Progress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 Acquire fittings and remaining components (piping, sensors)</a:t>
            </a:r>
          </a:p>
          <a:p>
            <a:r>
              <a:rPr lang="en-US" dirty="0" smtClean="0"/>
              <a:t>2. Fabricate stand for fuel tank</a:t>
            </a:r>
          </a:p>
          <a:p>
            <a:r>
              <a:rPr lang="en-US" dirty="0"/>
              <a:t>3</a:t>
            </a:r>
            <a:r>
              <a:rPr lang="en-US" dirty="0" smtClean="0"/>
              <a:t>. </a:t>
            </a:r>
            <a:r>
              <a:rPr lang="en-US" dirty="0"/>
              <a:t>Modify fuel tank using 2 fittings to serve our </a:t>
            </a:r>
            <a:r>
              <a:rPr lang="en-US" dirty="0" smtClean="0"/>
              <a:t>purposes</a:t>
            </a:r>
          </a:p>
          <a:p>
            <a:r>
              <a:rPr lang="en-US" dirty="0" smtClean="0"/>
              <a:t>4. Finish leaks testing</a:t>
            </a:r>
            <a:endParaRPr lang="en-US" dirty="0"/>
          </a:p>
          <a:p>
            <a:r>
              <a:rPr lang="en-US" dirty="0"/>
              <a:t>5</a:t>
            </a:r>
            <a:r>
              <a:rPr lang="en-US" dirty="0" smtClean="0"/>
              <a:t>. </a:t>
            </a:r>
            <a:r>
              <a:rPr lang="en-US" dirty="0" smtClean="0"/>
              <a:t>Finish and test complete code</a:t>
            </a:r>
          </a:p>
          <a:p>
            <a:r>
              <a:rPr lang="en-US" dirty="0"/>
              <a:t>6</a:t>
            </a:r>
            <a:r>
              <a:rPr lang="en-US" dirty="0" smtClean="0"/>
              <a:t>. </a:t>
            </a:r>
            <a:r>
              <a:rPr lang="en-US" dirty="0" smtClean="0"/>
              <a:t>Implement full circuit on </a:t>
            </a:r>
            <a:r>
              <a:rPr lang="en-US" dirty="0" err="1" smtClean="0"/>
              <a:t>perfboard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83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Any Questions?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4841518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270</TotalTime>
  <Words>199</Words>
  <Application>Microsoft Office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Corbel</vt:lpstr>
      <vt:lpstr>Basis</vt:lpstr>
      <vt:lpstr>Liquid propulsion</vt:lpstr>
      <vt:lpstr>Presentation Layout</vt:lpstr>
      <vt:lpstr>1. Previous PID Design</vt:lpstr>
      <vt:lpstr>Improved PID Design</vt:lpstr>
      <vt:lpstr>Advantages of improved PID</vt:lpstr>
      <vt:lpstr>2. Fuel Tank</vt:lpstr>
      <vt:lpstr>3. Display sensor values on UI</vt:lpstr>
      <vt:lpstr>Work in Progress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Liquid propulsion</dc:title>
  <dc:creator>Lael</dc:creator>
  <cp:lastModifiedBy>Lael</cp:lastModifiedBy>
  <cp:revision>16</cp:revision>
  <dcterms:created xsi:type="dcterms:W3CDTF">2023-03-15T06:30:28Z</dcterms:created>
  <dcterms:modified xsi:type="dcterms:W3CDTF">2023-03-15T11:16:37Z</dcterms:modified>
</cp:coreProperties>
</file>

<file path=docProps/thumbnail.jpeg>
</file>